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6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076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4472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19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697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108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562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2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48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6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32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952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27B99-6E38-2A42-90E4-CFDDE4387C45}" type="datetimeFigureOut">
              <a:rPr lang="it-IT" smtClean="0"/>
              <a:t>5/25/15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93452-D5DC-9D42-8E75-D18A0278021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500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woPhoton_small.m4v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Presentazione su schermo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2" baseType="lpstr">
      <vt:lpstr>Tema di Office</vt:lpstr>
      <vt:lpstr>Presentazione di PowerPoint</vt:lpstr>
    </vt:vector>
  </TitlesOfParts>
  <Company>unimi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Alessandro Vicini</dc:creator>
  <cp:lastModifiedBy>Alessandro Vicini</cp:lastModifiedBy>
  <cp:revision>1</cp:revision>
  <dcterms:created xsi:type="dcterms:W3CDTF">2015-05-25T21:24:22Z</dcterms:created>
  <dcterms:modified xsi:type="dcterms:W3CDTF">2015-05-25T21:26:21Z</dcterms:modified>
</cp:coreProperties>
</file>